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62" r:id="rId3"/>
    <p:sldId id="261" r:id="rId4"/>
    <p:sldId id="260" r:id="rId5"/>
    <p:sldId id="259" r:id="rId6"/>
    <p:sldId id="263" r:id="rId7"/>
  </p:sldIdLst>
  <p:sldSz cx="9144000" cy="6858000" type="screen4x3"/>
  <p:notesSz cx="6858000" cy="9083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1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41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41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470A79-704C-44B2-A3E3-0BCA839C6069}" type="datetimeFigureOut">
              <a:rPr lang="en-US" smtClean="0"/>
              <a:pPr/>
              <a:t>1/17/2009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27915"/>
            <a:ext cx="2971800" cy="4541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27915"/>
            <a:ext cx="2971800" cy="4541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477F05-82C4-4874-B1C8-BD3302F40E0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41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41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D124D0-2EE2-445F-A93C-E9B11695DF3C}" type="datetimeFigureOut">
              <a:rPr lang="en-US" smtClean="0"/>
              <a:pPr/>
              <a:t>1/17/2009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7288" y="681038"/>
            <a:ext cx="4543425" cy="34067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14746"/>
            <a:ext cx="5486400" cy="40876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27915"/>
            <a:ext cx="2971800" cy="4541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27915"/>
            <a:ext cx="2971800" cy="4541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17C809-706D-4F57-AB71-E1A258A807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7C809-706D-4F57-AB71-E1A258A8077D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EAB78-0919-46B2-95F5-3FE47FCF0186}" type="datetimeFigureOut">
              <a:rPr lang="en-US" smtClean="0"/>
              <a:pPr/>
              <a:t>1/17/2009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E0D5F-E6A6-4713-B0EB-E4473388655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EAB78-0919-46B2-95F5-3FE47FCF0186}" type="datetimeFigureOut">
              <a:rPr lang="en-US" smtClean="0"/>
              <a:pPr/>
              <a:t>1/17/2009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E0D5F-E6A6-4713-B0EB-E4473388655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EAB78-0919-46B2-95F5-3FE47FCF0186}" type="datetimeFigureOut">
              <a:rPr lang="en-US" smtClean="0"/>
              <a:pPr/>
              <a:t>1/17/2009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E0D5F-E6A6-4713-B0EB-E4473388655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EAB78-0919-46B2-95F5-3FE47FCF0186}" type="datetimeFigureOut">
              <a:rPr lang="en-US" smtClean="0"/>
              <a:pPr/>
              <a:t>1/17/2009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E0D5F-E6A6-4713-B0EB-E4473388655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EAB78-0919-46B2-95F5-3FE47FCF0186}" type="datetimeFigureOut">
              <a:rPr lang="en-US" smtClean="0"/>
              <a:pPr/>
              <a:t>1/17/2009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E0D5F-E6A6-4713-B0EB-E4473388655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EAB78-0919-46B2-95F5-3FE47FCF0186}" type="datetimeFigureOut">
              <a:rPr lang="en-US" smtClean="0"/>
              <a:pPr/>
              <a:t>1/17/2009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E0D5F-E6A6-4713-B0EB-E4473388655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EAB78-0919-46B2-95F5-3FE47FCF0186}" type="datetimeFigureOut">
              <a:rPr lang="en-US" smtClean="0"/>
              <a:pPr/>
              <a:t>1/17/2009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E0D5F-E6A6-4713-B0EB-E4473388655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EAB78-0919-46B2-95F5-3FE47FCF0186}" type="datetimeFigureOut">
              <a:rPr lang="en-US" smtClean="0"/>
              <a:pPr/>
              <a:t>1/17/2009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E0D5F-E6A6-4713-B0EB-E4473388655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EAB78-0919-46B2-95F5-3FE47FCF0186}" type="datetimeFigureOut">
              <a:rPr lang="en-US" smtClean="0"/>
              <a:pPr/>
              <a:t>1/17/2009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E0D5F-E6A6-4713-B0EB-E4473388655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EAB78-0919-46B2-95F5-3FE47FCF0186}" type="datetimeFigureOut">
              <a:rPr lang="en-US" smtClean="0"/>
              <a:pPr/>
              <a:t>1/17/2009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E0D5F-E6A6-4713-B0EB-E4473388655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EAB78-0919-46B2-95F5-3FE47FCF0186}" type="datetimeFigureOut">
              <a:rPr lang="en-US" smtClean="0"/>
              <a:pPr/>
              <a:t>1/17/2009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E0D5F-E6A6-4713-B0EB-E4473388655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7EAB78-0919-46B2-95F5-3FE47FCF0186}" type="datetimeFigureOut">
              <a:rPr lang="en-US" smtClean="0"/>
              <a:pPr/>
              <a:t>1/17/2009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7E0D5F-E6A6-4713-B0EB-E4473388655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P11100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" y="304800"/>
            <a:ext cx="8686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Independence Blvd. (Hwy 74 West) </a:t>
            </a:r>
          </a:p>
          <a:p>
            <a:pPr algn="ctr"/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Toward downtown Charlotte</a:t>
            </a:r>
          </a:p>
          <a:p>
            <a:pPr algn="ctr"/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    Prepare to exit right (exit 243) Charlottetowne Ave.</a:t>
            </a:r>
            <a:endParaRPr lang="en-US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P111000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533400" y="228600"/>
            <a:ext cx="830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Bear right at Exit 243 (</a:t>
            </a:r>
            <a:r>
              <a:rPr lang="en-US" sz="3600" dirty="0"/>
              <a:t>C</a:t>
            </a:r>
            <a:r>
              <a:rPr lang="en-US" sz="3600" dirty="0" smtClean="0"/>
              <a:t>harlottetowne Ave) </a:t>
            </a:r>
          </a:p>
          <a:p>
            <a:pPr algn="ctr"/>
            <a:r>
              <a:rPr lang="en-US" sz="3600" dirty="0" smtClean="0"/>
              <a:t>toward Memorial Stadium &amp; CPCC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P111000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410200"/>
          </a:xfrm>
        </p:spPr>
      </p:pic>
      <p:sp>
        <p:nvSpPr>
          <p:cNvPr id="5" name="TextBox 4"/>
          <p:cNvSpPr txBox="1"/>
          <p:nvPr/>
        </p:nvSpPr>
        <p:spPr>
          <a:xfrm>
            <a:off x="152400" y="5334000"/>
            <a:ext cx="8839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After exit stay in left lane. </a:t>
            </a:r>
          </a:p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First intersection is 7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Street &amp; Charlottetowne Ave.</a:t>
            </a:r>
          </a:p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Make a U turn at this light, returning to Independence Blvd.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0" y="2743200"/>
            <a:ext cx="289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↓ Memorial Stadium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143000" y="2438400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↓ CPCC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P11100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05400"/>
          </a:xfrm>
        </p:spPr>
      </p:pic>
      <p:sp>
        <p:nvSpPr>
          <p:cNvPr id="6" name="TextBox 5"/>
          <p:cNvSpPr txBox="1"/>
          <p:nvPr/>
        </p:nvSpPr>
        <p:spPr>
          <a:xfrm>
            <a:off x="152400" y="2286000"/>
            <a:ext cx="2286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</a:t>
            </a:r>
            <a:r>
              <a:rPr lang="en-US" sz="2400" dirty="0" smtClean="0"/>
              <a:t>Exit for </a:t>
            </a:r>
            <a:r>
              <a:rPr lang="en-US" sz="2800" dirty="0" smtClean="0"/>
              <a:t>↑</a:t>
            </a:r>
            <a:r>
              <a:rPr lang="en-US" dirty="0" smtClean="0"/>
              <a:t>       </a:t>
            </a:r>
          </a:p>
          <a:p>
            <a:r>
              <a:rPr lang="en-US" sz="2400" dirty="0" err="1" smtClean="0"/>
              <a:t>Rockway</a:t>
            </a:r>
            <a:r>
              <a:rPr lang="en-US" sz="2400" dirty="0" smtClean="0"/>
              <a:t> Drive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52400" y="5181600"/>
            <a:ext cx="88392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Travel 1.3 miles to the first road on your right,</a:t>
            </a:r>
          </a:p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and turn right onto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Rockway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Drive.</a:t>
            </a:r>
          </a:p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This street is the entrance for Budget Inn.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(see next picture)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P111001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257800"/>
          </a:xfrm>
        </p:spPr>
      </p:pic>
      <p:sp>
        <p:nvSpPr>
          <p:cNvPr id="5" name="TextBox 4"/>
          <p:cNvSpPr txBox="1"/>
          <p:nvPr/>
        </p:nvSpPr>
        <p:spPr>
          <a:xfrm>
            <a:off x="152400" y="5257800"/>
            <a:ext cx="86106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This is the intersection of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Rockway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Drive &amp; East Independence Blvd. Turn right onto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Rockway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and then turn right onto Chesterfield.  Lamp Light Church is located directly behind Budget Inn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(see next picture)  </a:t>
            </a:r>
          </a:p>
          <a:p>
            <a:pPr algn="ctr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114002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257800"/>
          </a:xfrm>
        </p:spPr>
      </p:pic>
      <p:sp>
        <p:nvSpPr>
          <p:cNvPr id="5" name="TextBox 4"/>
          <p:cNvSpPr txBox="1"/>
          <p:nvPr/>
        </p:nvSpPr>
        <p:spPr>
          <a:xfrm>
            <a:off x="3810000" y="304800"/>
            <a:ext cx="2057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    </a:t>
            </a:r>
            <a:r>
              <a:rPr lang="en-US" sz="2800" dirty="0" smtClean="0"/>
              <a:t>Lamp Light </a:t>
            </a:r>
          </a:p>
          <a:p>
            <a:r>
              <a:rPr lang="en-US" sz="2800" dirty="0" smtClean="0"/>
              <a:t>↓    Church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533400"/>
            <a:ext cx="274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↓ Kim School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7239000" y="1295400"/>
            <a:ext cx="1219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/>
              <a:t>↘</a:t>
            </a:r>
            <a:endParaRPr lang="en-US" sz="6600" dirty="0"/>
          </a:p>
        </p:txBody>
      </p:sp>
      <p:sp>
        <p:nvSpPr>
          <p:cNvPr id="8" name="TextBox 7"/>
          <p:cNvSpPr txBox="1"/>
          <p:nvPr/>
        </p:nvSpPr>
        <p:spPr>
          <a:xfrm>
            <a:off x="5867400" y="3733800"/>
            <a:ext cx="304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Rockway</a:t>
            </a:r>
            <a:r>
              <a:rPr lang="en-US" dirty="0" smtClean="0"/>
              <a:t> Drive off      </a:t>
            </a:r>
            <a:r>
              <a:rPr lang="en-US" sz="4000" dirty="0" smtClean="0"/>
              <a:t>↑</a:t>
            </a:r>
            <a:r>
              <a:rPr lang="en-US" dirty="0" smtClean="0"/>
              <a:t>  Independence Blvd.       </a:t>
            </a:r>
            <a:r>
              <a:rPr lang="en-US" sz="3200" dirty="0" smtClean="0"/>
              <a:t>→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2514600" y="3124200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Chesterfield Ave.  ↑             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381000" y="5486400"/>
            <a:ext cx="822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omic Sans MS" pitchFamily="66" charset="0"/>
              </a:rPr>
              <a:t>Lamp Light Church</a:t>
            </a:r>
          </a:p>
          <a:p>
            <a:pPr algn="ctr"/>
            <a:r>
              <a:rPr lang="en-US" dirty="0" smtClean="0">
                <a:latin typeface="Comic Sans MS" pitchFamily="66" charset="0"/>
              </a:rPr>
              <a:t>2726 Chesterfield Ave</a:t>
            </a:r>
          </a:p>
          <a:p>
            <a:pPr algn="ctr"/>
            <a:r>
              <a:rPr lang="en-US" dirty="0" smtClean="0">
                <a:latin typeface="Comic Sans MS" pitchFamily="66" charset="0"/>
              </a:rPr>
              <a:t>Charlotte NC 28205</a:t>
            </a:r>
          </a:p>
          <a:p>
            <a:pPr algn="ctr"/>
            <a:r>
              <a:rPr lang="en-US" dirty="0" smtClean="0">
                <a:latin typeface="Comic Sans MS" pitchFamily="66" charset="0"/>
              </a:rPr>
              <a:t>704-375-7636</a:t>
            </a:r>
            <a:endParaRPr lang="en-US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183</Words>
  <Application>Microsoft Office PowerPoint</Application>
  <PresentationFormat>On-screen Show (4:3)</PresentationFormat>
  <Paragraphs>28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Don Hall</dc:creator>
  <cp:lastModifiedBy>Don Hall</cp:lastModifiedBy>
  <cp:revision>11</cp:revision>
  <dcterms:created xsi:type="dcterms:W3CDTF">2009-01-12T14:05:12Z</dcterms:created>
  <dcterms:modified xsi:type="dcterms:W3CDTF">2009-01-17T13:44:03Z</dcterms:modified>
</cp:coreProperties>
</file>